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32404050" cy="27003375"/>
  <p:notesSz cx="6715125" cy="9239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67">
          <p15:clr>
            <a:srgbClr val="A4A3A4"/>
          </p15:clr>
        </p15:guide>
        <p15:guide id="2" orient="horz" pos="16567">
          <p15:clr>
            <a:srgbClr val="A4A3A4"/>
          </p15:clr>
        </p15:guide>
        <p15:guide id="3" orient="horz" pos="1762">
          <p15:clr>
            <a:srgbClr val="A4A3A4"/>
          </p15:clr>
        </p15:guide>
        <p15:guide id="4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869E"/>
    <a:srgbClr val="10174F"/>
    <a:srgbClr val="115498"/>
    <a:srgbClr val="002B5A"/>
    <a:srgbClr val="FFFD78"/>
    <a:srgbClr val="FFD7E8"/>
    <a:srgbClr val="DEC2FC"/>
    <a:srgbClr val="D6B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>
      <p:cViewPr varScale="1">
        <p:scale>
          <a:sx n="18" d="100"/>
          <a:sy n="18" d="100"/>
        </p:scale>
        <p:origin x="154" y="394"/>
      </p:cViewPr>
      <p:guideLst>
        <p:guide orient="horz" pos="3967"/>
        <p:guide orient="horz" pos="16567"/>
        <p:guide orient="horz" pos="1762"/>
        <p:guide pos="102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3974196-9F39-D28C-C477-6CEDE1A325A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4B3F992-4B6D-1BEA-552F-C991832F0C6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03650" y="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33FDCFFB-8BBA-CCE1-8AE2-456EBA6C802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9525" y="692150"/>
            <a:ext cx="4157663" cy="3465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08B4E64C-0DD5-5464-1E84-167FCEB95F8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389438"/>
            <a:ext cx="5372100" cy="41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BA495A74-1F24-F48E-B895-6C2F80D24DB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570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37DD99D6-D0AC-9E4B-984C-6FD6C608E9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3650" y="877570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C2DD14B-70C9-0942-825C-DD29981557D9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7018116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25D435A0-C2F6-A2D8-67F1-46B69EB0DF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24CAEA1-4CFF-B54F-9A81-6558E816C36A}" type="slidenum">
              <a:rPr lang="en-US" altLang="x-none"/>
              <a:pPr>
                <a:spcBef>
                  <a:spcPct val="0"/>
                </a:spcBef>
              </a:pPr>
              <a:t>1</a:t>
            </a:fld>
            <a:endParaRPr lang="en-US" altLang="x-none"/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378FCF4C-B43A-5869-0A64-8741356401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FBF5C46C-1829-AA4D-624D-B43CB97ABB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417027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72C3B-3148-42C7-A0D7-2157B32931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50506" y="4419304"/>
            <a:ext cx="24303038" cy="9401175"/>
          </a:xfrm>
        </p:spPr>
        <p:txBody>
          <a:bodyPr anchor="b"/>
          <a:lstStyle>
            <a:lvl1pPr algn="ctr">
              <a:defRPr sz="1594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5A9DC9-BB7E-4590-9985-0509EBBBB5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50506" y="14183025"/>
            <a:ext cx="24303038" cy="6519563"/>
          </a:xfrm>
        </p:spPr>
        <p:txBody>
          <a:bodyPr/>
          <a:lstStyle>
            <a:lvl1pPr marL="0" indent="0" algn="ctr">
              <a:buNone/>
              <a:defRPr sz="6379"/>
            </a:lvl1pPr>
            <a:lvl2pPr marL="1215146" indent="0" algn="ctr">
              <a:buNone/>
              <a:defRPr sz="5316"/>
            </a:lvl2pPr>
            <a:lvl3pPr marL="2430292" indent="0" algn="ctr">
              <a:buNone/>
              <a:defRPr sz="4784"/>
            </a:lvl3pPr>
            <a:lvl4pPr marL="3645438" indent="0" algn="ctr">
              <a:buNone/>
              <a:defRPr sz="4252"/>
            </a:lvl4pPr>
            <a:lvl5pPr marL="4860585" indent="0" algn="ctr">
              <a:buNone/>
              <a:defRPr sz="4252"/>
            </a:lvl5pPr>
            <a:lvl6pPr marL="6075731" indent="0" algn="ctr">
              <a:buNone/>
              <a:defRPr sz="4252"/>
            </a:lvl6pPr>
            <a:lvl7pPr marL="7290877" indent="0" algn="ctr">
              <a:buNone/>
              <a:defRPr sz="4252"/>
            </a:lvl7pPr>
            <a:lvl8pPr marL="8506023" indent="0" algn="ctr">
              <a:buNone/>
              <a:defRPr sz="4252"/>
            </a:lvl8pPr>
            <a:lvl9pPr marL="9721169" indent="0" algn="ctr">
              <a:buNone/>
              <a:defRPr sz="425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9FFA7-8002-41F0-9347-5BE0403AC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460F2D-AE6A-4E49-8266-C93DD8E2F902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9064CC-E4CA-4965-B886-FE88BD3B1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C474C-F941-47A3-952A-AB12B7D5D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45529-1344-E043-B27D-2B599A57DD62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3497408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09E74-BCBB-4372-9B76-DF1E652F6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1E939C-2B86-43E6-98A8-56404C7A15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118E5-7BD5-4E00-B38F-D0604498D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2E8214-A3FB-E54A-87A8-FA57EF9D7D0F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97625-B4EE-4275-8712-414856749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45F85D-3E0B-482B-92DA-BB9DDB08A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288C8-EE3F-3544-B349-9AD4AAC16457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820224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08A33C-EDFF-4AA5-85B8-295D51354D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3189148" y="1437680"/>
            <a:ext cx="6987123" cy="22884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D3EA1C-A785-4BC7-9CD9-0924396734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227779" y="1437680"/>
            <a:ext cx="20556319" cy="22884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E51E3-0A70-46AA-9FB5-B020AB217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D36BCE-E880-D444-83A1-7839205697DB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D8F28-A14E-464D-B510-BFBDDF613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447C0-9E29-4A69-B1C4-6F38293E9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6198-1D09-2A4D-B5F4-6DD5BFB0CF98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780583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31D3C-C1F9-4FD8-9687-7F45B7CC9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F0DA9-5DC0-4224-BC10-546EA8D69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E6459-4C97-4796-983C-60EC129F5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FA1B0E-C1F8-2447-ACE5-ECCC031C5D70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02CF6-584F-4454-8C6C-715BA6A3E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849268-F880-46D3-BB50-AA5699A17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1649E-396A-7043-A02A-9F074C99522E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082428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0029D-A9B5-403F-983F-07D9EC62C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0901" y="6732095"/>
            <a:ext cx="27948493" cy="11232652"/>
          </a:xfrm>
        </p:spPr>
        <p:txBody>
          <a:bodyPr anchor="b"/>
          <a:lstStyle>
            <a:lvl1pPr>
              <a:defRPr sz="1594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A7D8A-FB2D-4FCA-B09E-B9687FB42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10901" y="18071013"/>
            <a:ext cx="27948493" cy="5906986"/>
          </a:xfrm>
        </p:spPr>
        <p:txBody>
          <a:bodyPr/>
          <a:lstStyle>
            <a:lvl1pPr marL="0" indent="0">
              <a:buNone/>
              <a:defRPr sz="6379">
                <a:solidFill>
                  <a:schemeClr val="tx1">
                    <a:tint val="75000"/>
                  </a:schemeClr>
                </a:solidFill>
              </a:defRPr>
            </a:lvl1pPr>
            <a:lvl2pPr marL="1215146" indent="0">
              <a:buNone/>
              <a:defRPr sz="5316">
                <a:solidFill>
                  <a:schemeClr val="tx1">
                    <a:tint val="75000"/>
                  </a:schemeClr>
                </a:solidFill>
              </a:defRPr>
            </a:lvl2pPr>
            <a:lvl3pPr marL="2430292" indent="0">
              <a:buNone/>
              <a:defRPr sz="4784">
                <a:solidFill>
                  <a:schemeClr val="tx1">
                    <a:tint val="75000"/>
                  </a:schemeClr>
                </a:solidFill>
              </a:defRPr>
            </a:lvl3pPr>
            <a:lvl4pPr marL="3645438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4pPr>
            <a:lvl5pPr marL="4860585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5pPr>
            <a:lvl6pPr marL="6075731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6pPr>
            <a:lvl7pPr marL="7290877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7pPr>
            <a:lvl8pPr marL="8506023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8pPr>
            <a:lvl9pPr marL="9721169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6C81E-C60E-4FD1-9188-2B674169B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E36C42-3665-814B-AD75-2780A74D9388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AD6E62-1576-47F9-9D33-8B0050090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BEB41C-4069-4A1E-8291-57DAF94C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B9D2-D62E-FF44-B902-73E41C0B92F9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881153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1ACA1-8D5F-4A15-AC44-B5B889894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CCB98-E8AA-43DB-AF9C-63D998F719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27779" y="7188399"/>
            <a:ext cx="13771721" cy="171333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6BE5A-2A50-451B-9959-04041C6F3D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404550" y="7188399"/>
            <a:ext cx="13771721" cy="171333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323C2A-BF73-4A08-83B1-45F571196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A1BADF-2ACC-7141-8CEA-545F15C93ECD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FD83A5-C47F-4807-8C68-22B1B96DB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894DB-179B-4809-8468-5BB6AE4DA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8754-3493-E043-BDE5-12A8DF5914F2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306188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8363F-0616-4F98-BADC-3D0EE62E4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999" y="1437682"/>
            <a:ext cx="27948493" cy="52194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73D12-C55F-4FBD-9028-7F488EDB2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2000" y="6619579"/>
            <a:ext cx="13708431" cy="3244154"/>
          </a:xfrm>
        </p:spPr>
        <p:txBody>
          <a:bodyPr anchor="b"/>
          <a:lstStyle>
            <a:lvl1pPr marL="0" indent="0">
              <a:buNone/>
              <a:defRPr sz="6379" b="1"/>
            </a:lvl1pPr>
            <a:lvl2pPr marL="1215146" indent="0">
              <a:buNone/>
              <a:defRPr sz="5316" b="1"/>
            </a:lvl2pPr>
            <a:lvl3pPr marL="2430292" indent="0">
              <a:buNone/>
              <a:defRPr sz="4784" b="1"/>
            </a:lvl3pPr>
            <a:lvl4pPr marL="3645438" indent="0">
              <a:buNone/>
              <a:defRPr sz="4252" b="1"/>
            </a:lvl4pPr>
            <a:lvl5pPr marL="4860585" indent="0">
              <a:buNone/>
              <a:defRPr sz="4252" b="1"/>
            </a:lvl5pPr>
            <a:lvl6pPr marL="6075731" indent="0">
              <a:buNone/>
              <a:defRPr sz="4252" b="1"/>
            </a:lvl6pPr>
            <a:lvl7pPr marL="7290877" indent="0">
              <a:buNone/>
              <a:defRPr sz="4252" b="1"/>
            </a:lvl7pPr>
            <a:lvl8pPr marL="8506023" indent="0">
              <a:buNone/>
              <a:defRPr sz="4252" b="1"/>
            </a:lvl8pPr>
            <a:lvl9pPr marL="9721169" indent="0">
              <a:buNone/>
              <a:defRPr sz="42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C2755C-4753-4EE6-9C39-7EA33E916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32000" y="9863733"/>
            <a:ext cx="13708431" cy="145080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817165-6B91-42A0-A4DD-644FA6AD1E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6404550" y="6619579"/>
            <a:ext cx="13775942" cy="3244154"/>
          </a:xfrm>
        </p:spPr>
        <p:txBody>
          <a:bodyPr anchor="b"/>
          <a:lstStyle>
            <a:lvl1pPr marL="0" indent="0">
              <a:buNone/>
              <a:defRPr sz="6379" b="1"/>
            </a:lvl1pPr>
            <a:lvl2pPr marL="1215146" indent="0">
              <a:buNone/>
              <a:defRPr sz="5316" b="1"/>
            </a:lvl2pPr>
            <a:lvl3pPr marL="2430292" indent="0">
              <a:buNone/>
              <a:defRPr sz="4784" b="1"/>
            </a:lvl3pPr>
            <a:lvl4pPr marL="3645438" indent="0">
              <a:buNone/>
              <a:defRPr sz="4252" b="1"/>
            </a:lvl4pPr>
            <a:lvl5pPr marL="4860585" indent="0">
              <a:buNone/>
              <a:defRPr sz="4252" b="1"/>
            </a:lvl5pPr>
            <a:lvl6pPr marL="6075731" indent="0">
              <a:buNone/>
              <a:defRPr sz="4252" b="1"/>
            </a:lvl6pPr>
            <a:lvl7pPr marL="7290877" indent="0">
              <a:buNone/>
              <a:defRPr sz="4252" b="1"/>
            </a:lvl7pPr>
            <a:lvl8pPr marL="8506023" indent="0">
              <a:buNone/>
              <a:defRPr sz="4252" b="1"/>
            </a:lvl8pPr>
            <a:lvl9pPr marL="9721169" indent="0">
              <a:buNone/>
              <a:defRPr sz="42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417CF3-345A-433B-83DD-648D891919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6404550" y="9863733"/>
            <a:ext cx="13775942" cy="145080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FE79A5-9BCD-46F8-874C-D10162734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6A65D0-2297-2548-A94A-E43D38E3F990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2642B9-1428-464E-AA8A-334BF403B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1F1BB9-DD59-40DB-B032-DFEE1345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2AA7-63A1-7D41-947C-92C03BEB7AC6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2677318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F4676-EC19-4469-87B2-FBDA9BE9D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2C7FD8-D64D-4B87-A766-ED24F8C4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491E1B-C1BF-CA49-8BC2-CE4B84F8768B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7DC9D0-E23C-4D23-8236-F7867A7DD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607BAC-8A0A-4294-84EC-2784106CA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DBB30-5823-BC4B-A9F3-AF162CDEB396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130454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123745-DE6E-4BA1-A402-F3A768CA0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80660C-442B-9242-9E7C-696C4CD4D628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7FA387-FBAF-4F1A-B6DB-745EE5C51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DFB2EC-D7B3-477D-A15E-737B37D7D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0CDB-FFD1-FC42-8C62-FEB6136B406F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311173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60B64-EDCA-49FF-9385-3DEC2E62C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000" y="1800225"/>
            <a:ext cx="10451149" cy="6300788"/>
          </a:xfrm>
        </p:spPr>
        <p:txBody>
          <a:bodyPr anchor="b"/>
          <a:lstStyle>
            <a:lvl1pPr>
              <a:defRPr sz="850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8B2B5-82DF-4F0E-99B6-A2A4C47BB7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75942" y="3887988"/>
            <a:ext cx="16404550" cy="19189898"/>
          </a:xfrm>
        </p:spPr>
        <p:txBody>
          <a:bodyPr/>
          <a:lstStyle>
            <a:lvl1pPr>
              <a:defRPr sz="8505"/>
            </a:lvl1pPr>
            <a:lvl2pPr>
              <a:defRPr sz="7442"/>
            </a:lvl2pPr>
            <a:lvl3pPr>
              <a:defRPr sz="6379"/>
            </a:lvl3pPr>
            <a:lvl4pPr>
              <a:defRPr sz="5316"/>
            </a:lvl4pPr>
            <a:lvl5pPr>
              <a:defRPr sz="5316"/>
            </a:lvl5pPr>
            <a:lvl6pPr>
              <a:defRPr sz="5316"/>
            </a:lvl6pPr>
            <a:lvl7pPr>
              <a:defRPr sz="5316"/>
            </a:lvl7pPr>
            <a:lvl8pPr>
              <a:defRPr sz="5316"/>
            </a:lvl8pPr>
            <a:lvl9pPr>
              <a:defRPr sz="531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D19E60-B688-4F58-B82F-E8052B36E3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32000" y="8101012"/>
            <a:ext cx="10451149" cy="15008128"/>
          </a:xfrm>
        </p:spPr>
        <p:txBody>
          <a:bodyPr/>
          <a:lstStyle>
            <a:lvl1pPr marL="0" indent="0">
              <a:buNone/>
              <a:defRPr sz="4252"/>
            </a:lvl1pPr>
            <a:lvl2pPr marL="1215146" indent="0">
              <a:buNone/>
              <a:defRPr sz="3721"/>
            </a:lvl2pPr>
            <a:lvl3pPr marL="2430292" indent="0">
              <a:buNone/>
              <a:defRPr sz="3189"/>
            </a:lvl3pPr>
            <a:lvl4pPr marL="3645438" indent="0">
              <a:buNone/>
              <a:defRPr sz="2658"/>
            </a:lvl4pPr>
            <a:lvl5pPr marL="4860585" indent="0">
              <a:buNone/>
              <a:defRPr sz="2658"/>
            </a:lvl5pPr>
            <a:lvl6pPr marL="6075731" indent="0">
              <a:buNone/>
              <a:defRPr sz="2658"/>
            </a:lvl6pPr>
            <a:lvl7pPr marL="7290877" indent="0">
              <a:buNone/>
              <a:defRPr sz="2658"/>
            </a:lvl7pPr>
            <a:lvl8pPr marL="8506023" indent="0">
              <a:buNone/>
              <a:defRPr sz="2658"/>
            </a:lvl8pPr>
            <a:lvl9pPr marL="9721169" indent="0">
              <a:buNone/>
              <a:defRPr sz="265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1F413F-6A24-4755-8C3F-A13298347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13AF14-87FB-7E45-B7F7-9589D21E45DD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C574F7-3700-4885-A75F-1AD5C094F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0139F6-A60D-41E3-8030-DB1D2F6FC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87CE-9BCE-B443-BF69-999334DDFF84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002727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E4B2F-21E7-4E94-8825-A611E54D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000" y="1800225"/>
            <a:ext cx="10451149" cy="6300788"/>
          </a:xfrm>
        </p:spPr>
        <p:txBody>
          <a:bodyPr anchor="b"/>
          <a:lstStyle>
            <a:lvl1pPr>
              <a:defRPr sz="850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EBC134-8900-4A14-9B1B-BA801F681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3775942" y="3887988"/>
            <a:ext cx="16404550" cy="19189898"/>
          </a:xfrm>
        </p:spPr>
        <p:txBody>
          <a:bodyPr/>
          <a:lstStyle>
            <a:lvl1pPr marL="0" indent="0">
              <a:buNone/>
              <a:defRPr sz="8505"/>
            </a:lvl1pPr>
            <a:lvl2pPr marL="1215146" indent="0">
              <a:buNone/>
              <a:defRPr sz="7442"/>
            </a:lvl2pPr>
            <a:lvl3pPr marL="2430292" indent="0">
              <a:buNone/>
              <a:defRPr sz="6379"/>
            </a:lvl3pPr>
            <a:lvl4pPr marL="3645438" indent="0">
              <a:buNone/>
              <a:defRPr sz="5316"/>
            </a:lvl4pPr>
            <a:lvl5pPr marL="4860585" indent="0">
              <a:buNone/>
              <a:defRPr sz="5316"/>
            </a:lvl5pPr>
            <a:lvl6pPr marL="6075731" indent="0">
              <a:buNone/>
              <a:defRPr sz="5316"/>
            </a:lvl6pPr>
            <a:lvl7pPr marL="7290877" indent="0">
              <a:buNone/>
              <a:defRPr sz="5316"/>
            </a:lvl7pPr>
            <a:lvl8pPr marL="8506023" indent="0">
              <a:buNone/>
              <a:defRPr sz="5316"/>
            </a:lvl8pPr>
            <a:lvl9pPr marL="9721169" indent="0">
              <a:buNone/>
              <a:defRPr sz="5316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BDB0D4-E9CB-4F64-85E4-8CCCB4FB88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32000" y="8101012"/>
            <a:ext cx="10451149" cy="15008128"/>
          </a:xfrm>
        </p:spPr>
        <p:txBody>
          <a:bodyPr/>
          <a:lstStyle>
            <a:lvl1pPr marL="0" indent="0">
              <a:buNone/>
              <a:defRPr sz="4252"/>
            </a:lvl1pPr>
            <a:lvl2pPr marL="1215146" indent="0">
              <a:buNone/>
              <a:defRPr sz="3721"/>
            </a:lvl2pPr>
            <a:lvl3pPr marL="2430292" indent="0">
              <a:buNone/>
              <a:defRPr sz="3189"/>
            </a:lvl3pPr>
            <a:lvl4pPr marL="3645438" indent="0">
              <a:buNone/>
              <a:defRPr sz="2658"/>
            </a:lvl4pPr>
            <a:lvl5pPr marL="4860585" indent="0">
              <a:buNone/>
              <a:defRPr sz="2658"/>
            </a:lvl5pPr>
            <a:lvl6pPr marL="6075731" indent="0">
              <a:buNone/>
              <a:defRPr sz="2658"/>
            </a:lvl6pPr>
            <a:lvl7pPr marL="7290877" indent="0">
              <a:buNone/>
              <a:defRPr sz="2658"/>
            </a:lvl7pPr>
            <a:lvl8pPr marL="8506023" indent="0">
              <a:buNone/>
              <a:defRPr sz="2658"/>
            </a:lvl8pPr>
            <a:lvl9pPr marL="9721169" indent="0">
              <a:buNone/>
              <a:defRPr sz="265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D551D-EDF3-4566-96F5-DC1248B19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55EE9B-63EF-C345-B0C2-2E9361F0966E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F53DA7-7BBD-409E-A9AE-33C59D2E6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711BA-6680-4922-9AF4-CABA95320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5662D-F028-F14C-AB47-F1052443DDD3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193822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00D974-9C18-4A9E-AE53-699E3EE66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779" y="1437682"/>
            <a:ext cx="27948493" cy="5219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FAECBD-F8C1-4F4B-A70B-17B009800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27779" y="7188399"/>
            <a:ext cx="27948493" cy="17133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39E02-0344-4166-B2C2-A8A59741A4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27779" y="25028130"/>
            <a:ext cx="7290911" cy="143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2A43EF4-3F0B-7F43-80F2-E24AE726DF71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ECCA6-C9BC-454B-B078-69A715DD4F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733842" y="25028130"/>
            <a:ext cx="10936367" cy="143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883DC3-8C5B-4341-9091-A64FFFFF8F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885360" y="25028130"/>
            <a:ext cx="7290911" cy="143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B3E96-E5D7-9446-9CEC-E342940A62C2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498862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30292" rtl="0" eaLnBrk="1" latinLnBrk="0" hangingPunct="1">
        <a:lnSpc>
          <a:spcPct val="90000"/>
        </a:lnSpc>
        <a:spcBef>
          <a:spcPct val="0"/>
        </a:spcBef>
        <a:buNone/>
        <a:defRPr sz="116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7573" indent="-607573" algn="l" defTabSz="2430292" rtl="0" eaLnBrk="1" latinLnBrk="0" hangingPunct="1">
        <a:lnSpc>
          <a:spcPct val="90000"/>
        </a:lnSpc>
        <a:spcBef>
          <a:spcPts val="2658"/>
        </a:spcBef>
        <a:buFont typeface="Arial" panose="020B0604020202020204" pitchFamily="34" charset="0"/>
        <a:buChar char="•"/>
        <a:defRPr sz="7442" kern="1200">
          <a:solidFill>
            <a:schemeClr val="tx1"/>
          </a:solidFill>
          <a:latin typeface="+mn-lt"/>
          <a:ea typeface="+mn-ea"/>
          <a:cs typeface="+mn-cs"/>
        </a:defRPr>
      </a:lvl1pPr>
      <a:lvl2pPr marL="1822719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6379" kern="1200">
          <a:solidFill>
            <a:schemeClr val="tx1"/>
          </a:solidFill>
          <a:latin typeface="+mn-lt"/>
          <a:ea typeface="+mn-ea"/>
          <a:cs typeface="+mn-cs"/>
        </a:defRPr>
      </a:lvl2pPr>
      <a:lvl3pPr marL="3037865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5316" kern="1200">
          <a:solidFill>
            <a:schemeClr val="tx1"/>
          </a:solidFill>
          <a:latin typeface="+mn-lt"/>
          <a:ea typeface="+mn-ea"/>
          <a:cs typeface="+mn-cs"/>
        </a:defRPr>
      </a:lvl3pPr>
      <a:lvl4pPr marL="4253012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4pPr>
      <a:lvl5pPr marL="5468158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5pPr>
      <a:lvl6pPr marL="6683304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6pPr>
      <a:lvl7pPr marL="7898450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7pPr>
      <a:lvl8pPr marL="9113596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8pPr>
      <a:lvl9pPr marL="10328742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1pPr>
      <a:lvl2pPr marL="1215146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2pPr>
      <a:lvl3pPr marL="2430292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3pPr>
      <a:lvl4pPr marL="3645438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4pPr>
      <a:lvl5pPr marL="4860585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5pPr>
      <a:lvl6pPr marL="6075731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6pPr>
      <a:lvl7pPr marL="7290877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7pPr>
      <a:lvl8pPr marL="8506023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8pPr>
      <a:lvl9pPr marL="9721169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3">
            <a:extLst>
              <a:ext uri="{FF2B5EF4-FFF2-40B4-BE49-F238E27FC236}">
                <a16:creationId xmlns:a16="http://schemas.microsoft.com/office/drawing/2014/main" id="{868D0B22-2BA8-0A25-74C7-3862EACDE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125" y="294203"/>
            <a:ext cx="31391225" cy="4313237"/>
          </a:xfrm>
          <a:prstGeom prst="roundRect">
            <a:avLst>
              <a:gd name="adj" fmla="val 10870"/>
            </a:avLst>
          </a:prstGeom>
          <a:gradFill>
            <a:gsLst>
              <a:gs pos="100000">
                <a:srgbClr val="002B5A">
                  <a:alpha val="50000"/>
                </a:srgbClr>
              </a:gs>
              <a:gs pos="67000">
                <a:srgbClr val="0B597C">
                  <a:alpha val="50000"/>
                </a:srgbClr>
              </a:gs>
              <a:gs pos="0">
                <a:srgbClr val="15869E">
                  <a:alpha val="0"/>
                </a:srgbClr>
              </a:gs>
            </a:gsLst>
          </a:gradFill>
          <a:ln>
            <a:noFill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60559" tIns="30280" rIns="60559" bIns="30280" anchor="ctr"/>
          <a:lstStyle/>
          <a:p>
            <a:pPr algn="ctr" defTabSz="2908300" eaLnBrk="1" hangingPunct="1">
              <a:defRPr/>
            </a:pPr>
            <a:endParaRPr lang="fa-IR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BA32C6-4203-6175-6116-D05744469AFD}"/>
              </a:ext>
            </a:extLst>
          </p:cNvPr>
          <p:cNvGrpSpPr/>
          <p:nvPr/>
        </p:nvGrpSpPr>
        <p:grpSpPr>
          <a:xfrm>
            <a:off x="24303037" y="5092917"/>
            <a:ext cx="7651750" cy="21199257"/>
            <a:chOff x="449263" y="8036253"/>
            <a:chExt cx="7651750" cy="21199257"/>
          </a:xfrm>
        </p:grpSpPr>
        <p:sp>
          <p:nvSpPr>
            <p:cNvPr id="3077" name="AutoShape 4">
              <a:extLst>
                <a:ext uri="{FF2B5EF4-FFF2-40B4-BE49-F238E27FC236}">
                  <a16:creationId xmlns:a16="http://schemas.microsoft.com/office/drawing/2014/main" id="{7E601ECE-D88F-772A-2818-686F4FF1C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263" y="8036253"/>
              <a:ext cx="7651750" cy="21199257"/>
            </a:xfrm>
            <a:prstGeom prst="roundRect">
              <a:avLst>
                <a:gd name="adj" fmla="val 7000"/>
              </a:avLst>
            </a:prstGeom>
            <a:gradFill>
              <a:gsLst>
                <a:gs pos="100000">
                  <a:srgbClr val="15869E">
                    <a:alpha val="35000"/>
                  </a:srgbClr>
                </a:gs>
                <a:gs pos="0">
                  <a:srgbClr val="002B5A">
                    <a:alpha val="5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rtl="0" eaLnBrk="1" hangingPunct="1">
                <a:spcBef>
                  <a:spcPct val="0"/>
                </a:spcBef>
                <a:buFontTx/>
                <a:buNone/>
              </a:pPr>
              <a:endParaRPr lang="fa-IR" altLang="x-none" sz="5700">
                <a:latin typeface="Arial" panose="020B0604020202020204" pitchFamily="34" charset="0"/>
              </a:endParaRPr>
            </a:p>
          </p:txBody>
        </p:sp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DF14A3E8-998D-E3E4-BF92-745F40A50D64}"/>
                </a:ext>
              </a:extLst>
            </p:cNvPr>
            <p:cNvSpPr/>
            <p:nvPr/>
          </p:nvSpPr>
          <p:spPr>
            <a:xfrm>
              <a:off x="835652" y="8491365"/>
              <a:ext cx="6808573" cy="1149179"/>
            </a:xfrm>
            <a:prstGeom prst="roundRect">
              <a:avLst/>
            </a:prstGeom>
            <a:gradFill>
              <a:gsLst>
                <a:gs pos="0">
                  <a:srgbClr val="115498"/>
                </a:gs>
                <a:gs pos="97000">
                  <a:srgbClr val="10174F"/>
                </a:gs>
              </a:gsLst>
              <a:lin ang="16200000" scaled="0"/>
            </a:gra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defTabSz="2908300" eaLnBrk="1" hangingPunct="1">
                <a:spcBef>
                  <a:spcPct val="50000"/>
                </a:spcBef>
                <a:defRPr/>
              </a:pPr>
              <a:r>
                <a:rPr lang="fa-IR" sz="6600" b="1" spc="150" dirty="0">
                  <a:ln w="11430"/>
                  <a:solidFill>
                    <a:srgbClr val="FFEFFF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Arial Black" pitchFamily="34" charset="0"/>
                  <a:cs typeface="B Titr" panose="00000700000000000000" pitchFamily="2" charset="-78"/>
                </a:rPr>
                <a:t>مقدمه</a:t>
              </a:r>
              <a:endParaRPr lang="en-US" sz="6600" b="1" spc="150" dirty="0">
                <a:ln w="11430"/>
                <a:solidFill>
                  <a:srgbClr val="FFEF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3097" name="Text Box 36">
              <a:extLst>
                <a:ext uri="{FF2B5EF4-FFF2-40B4-BE49-F238E27FC236}">
                  <a16:creationId xmlns:a16="http://schemas.microsoft.com/office/drawing/2014/main" id="{1F4CFFC2-6379-19F9-16E0-46176A32FB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5644" y="10044017"/>
              <a:ext cx="7013146" cy="66842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0512" tIns="20256" rIns="40512" bIns="20256">
              <a:spAutoFit/>
            </a:bodyPr>
            <a:lstStyle>
              <a:lvl1pPr algn="r" defTabSz="404813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defTabSz="404813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defTabSz="404813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defTabSz="404813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defTabSz="404813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defTabSz="404813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defTabSz="404813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defTabSz="404813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defTabSz="404813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fa-IR" altLang="x-none" sz="6600" dirty="0">
                  <a:latin typeface="Arial" panose="020B0604020202020204" pitchFamily="34" charset="0"/>
                  <a:cs typeface="B Nazanin" panose="00000400000000000000" pitchFamily="2" charset="-78"/>
                </a:rPr>
                <a:t>متن</a:t>
              </a:r>
            </a:p>
            <a:p>
              <a:pPr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fa-IR" sz="6600" dirty="0"/>
                <a:t>(فونت بی تیتر پرررنگ اندازه </a:t>
              </a:r>
              <a:r>
                <a:rPr lang="en-US" sz="6600" dirty="0"/>
                <a:t>pt.</a:t>
              </a:r>
              <a:r>
                <a:rPr lang="fa-IR" sz="5400" dirty="0"/>
                <a:t>48</a:t>
              </a:r>
              <a:r>
                <a:rPr lang="fa-IR" sz="6600" dirty="0"/>
                <a:t>)</a:t>
              </a:r>
            </a:p>
            <a:p>
              <a:pPr algn="r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endParaRPr lang="fa-IR" altLang="x-none" sz="3200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algn="r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endParaRPr lang="fa-IR" altLang="x-none" sz="3200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algn="r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endParaRPr lang="fa-IR" altLang="x-none" sz="3200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algn="r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endParaRPr lang="fa-IR" altLang="x-none" sz="3200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algn="r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endParaRPr lang="fa-IR" altLang="x-none" sz="3200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algn="r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endParaRPr lang="fa-IR" altLang="x-none" sz="3200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algn="r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endParaRPr lang="fa-IR" altLang="x-none" sz="3200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algn="r">
                <a:lnSpc>
                  <a:spcPct val="95000"/>
                </a:lnSpc>
                <a:spcBef>
                  <a:spcPct val="0"/>
                </a:spcBef>
                <a:buFontTx/>
                <a:buNone/>
              </a:pPr>
              <a:endParaRPr lang="fa-IR" altLang="x-none" sz="3200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4" name="AutoShape 13">
            <a:extLst>
              <a:ext uri="{FF2B5EF4-FFF2-40B4-BE49-F238E27FC236}">
                <a16:creationId xmlns:a16="http://schemas.microsoft.com/office/drawing/2014/main" id="{13827ECA-CCED-E0CA-EFE7-18D17204D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3173" y="4956622"/>
            <a:ext cx="15465190" cy="2641211"/>
          </a:xfrm>
          <a:prstGeom prst="roundRect">
            <a:avLst>
              <a:gd name="adj" fmla="val 10870"/>
            </a:avLst>
          </a:prstGeom>
          <a:gradFill>
            <a:gsLst>
              <a:gs pos="100000">
                <a:srgbClr val="002B5A">
                  <a:alpha val="50000"/>
                </a:srgbClr>
              </a:gs>
              <a:gs pos="0">
                <a:srgbClr val="15869E">
                  <a:alpha val="35000"/>
                </a:srgbClr>
              </a:gs>
            </a:gsLst>
          </a:gradFill>
          <a:ln>
            <a:noFill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60559" tIns="30280" rIns="60559" bIns="30280" anchor="ctr"/>
          <a:lstStyle/>
          <a:p>
            <a:pPr algn="ctr" defTabSz="2908300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fa-IR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3ADA1F02-0AF3-273E-EE44-9BA41753DF4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74727" y="5363714"/>
            <a:ext cx="9391618" cy="1169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0559" tIns="30280" rIns="60559" bIns="30280">
            <a:spAutoFit/>
          </a:bodyPr>
          <a:lstStyle/>
          <a:p>
            <a:pPr algn="r" rtl="1" eaLnBrk="1" hangingPunct="1">
              <a:defRPr/>
            </a:pPr>
            <a:r>
              <a:rPr lang="fa-IR" sz="3600" b="1" dirty="0">
                <a:ln w="0"/>
                <a:cs typeface="B Nazanin" panose="00000400000000000000" pitchFamily="2" charset="-78"/>
              </a:rPr>
              <a:t>ارائه توسط:</a:t>
            </a:r>
          </a:p>
          <a:p>
            <a:pPr algn="r" rtl="1" eaLnBrk="1" hangingPunct="1">
              <a:defRPr/>
            </a:pPr>
            <a:r>
              <a:rPr lang="fa-IR" sz="3600" b="1" dirty="0">
                <a:ln w="0"/>
                <a:cs typeface="B Nazanin" panose="00000400000000000000" pitchFamily="2" charset="-78"/>
              </a:rPr>
              <a:t>ایمیل:</a:t>
            </a:r>
            <a:endParaRPr lang="en-US" sz="3600" b="1" dirty="0">
              <a:ln w="0"/>
              <a:cs typeface="B Nazanin" panose="00000400000000000000" pitchFamily="2" charset="-78"/>
            </a:endParaRPr>
          </a:p>
        </p:txBody>
      </p:sp>
      <p:sp>
        <p:nvSpPr>
          <p:cNvPr id="6" name="Text Box 14">
            <a:extLst>
              <a:ext uri="{FF2B5EF4-FFF2-40B4-BE49-F238E27FC236}">
                <a16:creationId xmlns:a16="http://schemas.microsoft.com/office/drawing/2014/main" id="{9F2DA7D9-D464-0151-1689-C6ABA981DC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91600" y="6757677"/>
            <a:ext cx="4783127" cy="6767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0559" tIns="30280" rIns="60559" bIns="30280">
            <a:spAutoFit/>
          </a:bodyPr>
          <a:lstStyle/>
          <a:p>
            <a:pPr algn="r" rtl="1" eaLnBrk="1" hangingPunct="1">
              <a:defRPr/>
            </a:pPr>
            <a:r>
              <a:rPr lang="fa-IR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  <a:cs typeface="B Nazanin" panose="00000400000000000000" pitchFamily="2" charset="-78"/>
              </a:rPr>
              <a:t>کد مقاله:.</a:t>
            </a:r>
            <a:endParaRPr lang="en-US" sz="40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cs typeface="B Nazanin" panose="00000400000000000000" pitchFamily="2" charset="-78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21320117" y="5092917"/>
            <a:ext cx="2600698" cy="234146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TextBox 6"/>
          <p:cNvSpPr txBox="1"/>
          <p:nvPr/>
        </p:nvSpPr>
        <p:spPr>
          <a:xfrm>
            <a:off x="21429402" y="5721849"/>
            <a:ext cx="20982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x-non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fa-IR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تصویر ارائه دهنده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49BFCD3-3C57-7C16-7A64-C738001E1122}"/>
              </a:ext>
            </a:extLst>
          </p:cNvPr>
          <p:cNvGrpSpPr/>
          <p:nvPr/>
        </p:nvGrpSpPr>
        <p:grpSpPr>
          <a:xfrm>
            <a:off x="8356491" y="7924891"/>
            <a:ext cx="7650162" cy="13797207"/>
            <a:chOff x="16314738" y="5000625"/>
            <a:chExt cx="7650162" cy="18415407"/>
          </a:xfrm>
        </p:grpSpPr>
        <p:sp>
          <p:nvSpPr>
            <p:cNvPr id="3076" name="AutoShape 31">
              <a:extLst>
                <a:ext uri="{FF2B5EF4-FFF2-40B4-BE49-F238E27FC236}">
                  <a16:creationId xmlns:a16="http://schemas.microsoft.com/office/drawing/2014/main" id="{E05CDB48-93EE-1B9C-1A43-645A8D63F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14738" y="5000625"/>
              <a:ext cx="7650162" cy="18415407"/>
            </a:xfrm>
            <a:prstGeom prst="roundRect">
              <a:avLst>
                <a:gd name="adj" fmla="val 7000"/>
              </a:avLst>
            </a:prstGeom>
            <a:gradFill>
              <a:gsLst>
                <a:gs pos="100000">
                  <a:srgbClr val="15869E">
                    <a:alpha val="35000"/>
                  </a:srgbClr>
                </a:gs>
                <a:gs pos="0">
                  <a:srgbClr val="002B5A">
                    <a:alpha val="5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rtl="0" eaLnBrk="1" hangingPunct="1">
                <a:spcBef>
                  <a:spcPct val="0"/>
                </a:spcBef>
                <a:buFontTx/>
                <a:buNone/>
              </a:pPr>
              <a:endParaRPr lang="fa-IR" altLang="x-none" sz="5700">
                <a:latin typeface="Arial" panose="020B0604020202020204" pitchFamily="34" charset="0"/>
              </a:endParaRPr>
            </a:p>
          </p:txBody>
        </p:sp>
        <p:sp>
          <p:nvSpPr>
            <p:cNvPr id="3082" name="Text Box 39">
              <a:extLst>
                <a:ext uri="{FF2B5EF4-FFF2-40B4-BE49-F238E27FC236}">
                  <a16:creationId xmlns:a16="http://schemas.microsoft.com/office/drawing/2014/main" id="{42A27074-4216-B496-D49A-651E2AC7C62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6646493" y="6848951"/>
              <a:ext cx="7114496" cy="86740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0512" tIns="20256" rIns="40512" bIns="20256">
              <a:spAutoFit/>
            </a:bodyPr>
            <a:lstStyle>
              <a:lvl1pPr marL="514350" indent="-51435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fa-IR" altLang="x-none" sz="6000" dirty="0">
                  <a:latin typeface="Arial" panose="020B0604020202020204" pitchFamily="34" charset="0"/>
                  <a:cs typeface="B Nazanin" panose="00000400000000000000" pitchFamily="2" charset="-78"/>
                </a:rPr>
                <a:t>متن</a:t>
              </a:r>
            </a:p>
            <a:p>
              <a:pPr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fa-IR" sz="6000" dirty="0"/>
                <a:t>(فونت بی تیتر پرررنگ اندازه </a:t>
              </a:r>
              <a:r>
                <a:rPr lang="en-US" sz="6000" dirty="0"/>
                <a:t>pt.</a:t>
              </a:r>
              <a:r>
                <a:rPr lang="fa-IR" sz="4800" dirty="0"/>
                <a:t>48</a:t>
              </a:r>
              <a:r>
                <a:rPr lang="fa-IR" sz="6000" dirty="0"/>
                <a:t>)</a:t>
              </a: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en-US" altLang="x-none" sz="30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3" name="Rounded Rectangle 62">
              <a:extLst>
                <a:ext uri="{FF2B5EF4-FFF2-40B4-BE49-F238E27FC236}">
                  <a16:creationId xmlns:a16="http://schemas.microsoft.com/office/drawing/2014/main" id="{04BC938E-52B2-FE25-6CE3-FBB92D6C7DC9}"/>
                </a:ext>
              </a:extLst>
            </p:cNvPr>
            <p:cNvSpPr/>
            <p:nvPr/>
          </p:nvSpPr>
          <p:spPr>
            <a:xfrm>
              <a:off x="16670686" y="5325122"/>
              <a:ext cx="6911546" cy="1149179"/>
            </a:xfrm>
            <a:prstGeom prst="roundRect">
              <a:avLst/>
            </a:prstGeom>
            <a:gradFill>
              <a:gsLst>
                <a:gs pos="0">
                  <a:srgbClr val="115498"/>
                </a:gs>
                <a:gs pos="97000">
                  <a:srgbClr val="10174F"/>
                </a:gs>
              </a:gsLst>
              <a:lin ang="16200000" scaled="0"/>
            </a:gra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defTabSz="2908300" eaLnBrk="1" hangingPunct="1">
                <a:spcBef>
                  <a:spcPct val="50000"/>
                </a:spcBef>
                <a:defRPr/>
              </a:pPr>
              <a:r>
                <a:rPr lang="fa-IR" sz="6600" b="1" spc="150" dirty="0">
                  <a:ln w="11430"/>
                  <a:solidFill>
                    <a:srgbClr val="FFEFFF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Arial Black" pitchFamily="34" charset="0"/>
                  <a:cs typeface="B Titr" panose="00000700000000000000" pitchFamily="2" charset="-78"/>
                </a:rPr>
                <a:t>نتایج</a:t>
              </a:r>
              <a:endParaRPr lang="en-US" sz="6600" b="1" spc="150" dirty="0">
                <a:ln w="11430"/>
                <a:solidFill>
                  <a:srgbClr val="FFEF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ABE08B5-D1E4-8F15-520A-AE06DD188E19}"/>
              </a:ext>
            </a:extLst>
          </p:cNvPr>
          <p:cNvGrpSpPr/>
          <p:nvPr/>
        </p:nvGrpSpPr>
        <p:grpSpPr>
          <a:xfrm>
            <a:off x="480652" y="4786879"/>
            <a:ext cx="23176164" cy="21490584"/>
            <a:chOff x="24264158" y="4655049"/>
            <a:chExt cx="23176164" cy="18745933"/>
          </a:xfrm>
        </p:grpSpPr>
        <p:sp>
          <p:nvSpPr>
            <p:cNvPr id="3074" name="AutoShape 30">
              <a:extLst>
                <a:ext uri="{FF2B5EF4-FFF2-40B4-BE49-F238E27FC236}">
                  <a16:creationId xmlns:a16="http://schemas.microsoft.com/office/drawing/2014/main" id="{EE543C60-E02E-541B-B425-FF0025588F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99831" y="4655049"/>
              <a:ext cx="7650163" cy="18745933"/>
            </a:xfrm>
            <a:prstGeom prst="roundRect">
              <a:avLst>
                <a:gd name="adj" fmla="val 7000"/>
              </a:avLst>
            </a:prstGeom>
            <a:gradFill>
              <a:gsLst>
                <a:gs pos="100000">
                  <a:srgbClr val="15869E">
                    <a:alpha val="35000"/>
                  </a:srgbClr>
                </a:gs>
                <a:gs pos="0">
                  <a:srgbClr val="002B5A">
                    <a:alpha val="5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rtl="0" eaLnBrk="1" hangingPunct="1">
                <a:spcBef>
                  <a:spcPct val="0"/>
                </a:spcBef>
                <a:buFontTx/>
                <a:buNone/>
              </a:pPr>
              <a:endParaRPr lang="fa-IR" altLang="x-none" sz="5700" dirty="0">
                <a:latin typeface="Arial" panose="020B0604020202020204" pitchFamily="34" charset="0"/>
              </a:endParaRPr>
            </a:p>
          </p:txBody>
        </p:sp>
        <p:sp>
          <p:nvSpPr>
            <p:cNvPr id="3083" name="Text Box 40">
              <a:extLst>
                <a:ext uri="{FF2B5EF4-FFF2-40B4-BE49-F238E27FC236}">
                  <a16:creationId xmlns:a16="http://schemas.microsoft.com/office/drawing/2014/main" id="{FADB0CFA-379A-D457-6D2E-9DE4758C1C5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4264158" y="6677753"/>
              <a:ext cx="7154862" cy="43343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40512" tIns="20256" rIns="40512" bIns="20256">
              <a:spAutoFit/>
            </a:bodyPr>
            <a:lstStyle>
              <a:lvl1pPr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fa-IR" altLang="x-none" sz="6000" dirty="0">
                  <a:latin typeface="Arial" panose="020B0604020202020204" pitchFamily="34" charset="0"/>
                  <a:cs typeface="B Nazanin" panose="00000400000000000000" pitchFamily="2" charset="-78"/>
                </a:rPr>
                <a:t>متن</a:t>
              </a:r>
            </a:p>
            <a:p>
              <a:pPr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fa-IR" sz="6000" dirty="0"/>
                <a:t>(فونت بی تیتر پرررنگ اندازه </a:t>
              </a:r>
              <a:r>
                <a:rPr lang="en-US" sz="6000" dirty="0"/>
                <a:t>pt.</a:t>
              </a:r>
              <a:r>
                <a:rPr lang="fa-IR" sz="4800" dirty="0"/>
                <a:t>48</a:t>
              </a:r>
              <a:r>
                <a:rPr lang="fa-IR" sz="6000" dirty="0"/>
                <a:t>)</a:t>
              </a:r>
            </a:p>
            <a:p>
              <a:pPr algn="r" eaLnBrk="1" hangingPunct="1">
                <a:spcBef>
                  <a:spcPct val="50000"/>
                </a:spcBef>
                <a:buFontTx/>
                <a:buNone/>
              </a:pPr>
              <a:endParaRPr lang="fa-IR" altLang="x-none" sz="3600" b="1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algn="r" eaLnBrk="1" hangingPunct="1">
                <a:spcBef>
                  <a:spcPct val="50000"/>
                </a:spcBef>
                <a:buFontTx/>
                <a:buNone/>
              </a:pPr>
              <a:endParaRPr lang="en-US" altLang="x-none" sz="3600" b="1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  <p:sp>
          <p:nvSpPr>
            <p:cNvPr id="64" name="Rounded Rectangle 63">
              <a:extLst>
                <a:ext uri="{FF2B5EF4-FFF2-40B4-BE49-F238E27FC236}">
                  <a16:creationId xmlns:a16="http://schemas.microsoft.com/office/drawing/2014/main" id="{58D4B54D-C768-0572-9E9D-6E32644FB280}"/>
                </a:ext>
              </a:extLst>
            </p:cNvPr>
            <p:cNvSpPr/>
            <p:nvPr/>
          </p:nvSpPr>
          <p:spPr>
            <a:xfrm>
              <a:off x="24622350" y="5198084"/>
              <a:ext cx="6911546" cy="1149179"/>
            </a:xfrm>
            <a:prstGeom prst="roundRect">
              <a:avLst/>
            </a:prstGeom>
            <a:gradFill>
              <a:gsLst>
                <a:gs pos="0">
                  <a:srgbClr val="115498"/>
                </a:gs>
                <a:gs pos="97000">
                  <a:srgbClr val="10174F"/>
                </a:gs>
              </a:gsLst>
              <a:lin ang="16200000" scaled="0"/>
            </a:gra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defTabSz="2908300" eaLnBrk="1" hangingPunct="1">
                <a:spcBef>
                  <a:spcPct val="50000"/>
                </a:spcBef>
                <a:defRPr/>
              </a:pPr>
              <a:r>
                <a:rPr lang="fa-IR" sz="6600" b="1" spc="150" dirty="0">
                  <a:ln w="11430"/>
                  <a:solidFill>
                    <a:srgbClr val="FFEFFF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Arial Black" pitchFamily="34" charset="0"/>
                  <a:cs typeface="B Titr" panose="00000700000000000000" pitchFamily="2" charset="-78"/>
                </a:rPr>
                <a:t>جمع بندی</a:t>
              </a:r>
              <a:endParaRPr lang="en-US" sz="6600" b="1" spc="150" dirty="0">
                <a:ln w="11430"/>
                <a:solidFill>
                  <a:srgbClr val="FFEF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B Titr" panose="00000700000000000000" pitchFamily="2" charset="-78"/>
              </a:endParaRPr>
            </a:p>
          </p:txBody>
        </p:sp>
        <p:sp>
          <p:nvSpPr>
            <p:cNvPr id="3193" name="Rectangle 78">
              <a:extLst>
                <a:ext uri="{FF2B5EF4-FFF2-40B4-BE49-F238E27FC236}">
                  <a16:creationId xmlns:a16="http://schemas.microsoft.com/office/drawing/2014/main" id="{488C211E-34D8-3903-182E-BA19E87A3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707091" y="21772209"/>
              <a:ext cx="6937375" cy="115441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rtl="0" eaLnBrk="1" hangingPunct="1">
                <a:spcBef>
                  <a:spcPct val="0"/>
                </a:spcBef>
                <a:buFontTx/>
                <a:buNone/>
              </a:pPr>
              <a:r>
                <a:rPr lang="fa-IR" altLang="x-none" sz="4000" b="1" dirty="0">
                  <a:latin typeface="Arial" panose="020B0604020202020204" pitchFamily="34" charset="0"/>
                  <a:cs typeface="B Yekan" panose="00000400000000000000" pitchFamily="2" charset="-78"/>
                </a:rPr>
                <a:t>توضیحات تصویر در صورت وجود تصویر</a:t>
              </a:r>
              <a:endParaRPr lang="en-US" altLang="x-none" sz="4000" b="1" dirty="0">
                <a:solidFill>
                  <a:schemeClr val="bg1"/>
                </a:solidFill>
                <a:latin typeface="Arial" panose="020B0604020202020204" pitchFamily="34" charset="0"/>
                <a:cs typeface="B Yekan" panose="00000400000000000000" pitchFamily="2" charset="-78"/>
              </a:endParaRP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24557168" y="16598541"/>
              <a:ext cx="7141299" cy="476811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Presenter Image</a:t>
              </a:r>
              <a:endParaRPr lang="en-US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65">
              <a:extLst>
                <a:ext uri="{FF2B5EF4-FFF2-40B4-BE49-F238E27FC236}">
                  <a16:creationId xmlns:a16="http://schemas.microsoft.com/office/drawing/2014/main" id="{D6E0DF31-18C7-AECD-16F0-D0848CB481FC}"/>
                </a:ext>
              </a:extLst>
            </p:cNvPr>
            <p:cNvSpPr/>
            <p:nvPr/>
          </p:nvSpPr>
          <p:spPr>
            <a:xfrm>
              <a:off x="40528776" y="19710593"/>
              <a:ext cx="6911546" cy="1149179"/>
            </a:xfrm>
            <a:prstGeom prst="roundRect">
              <a:avLst/>
            </a:prstGeom>
            <a:gradFill>
              <a:gsLst>
                <a:gs pos="0">
                  <a:srgbClr val="115498"/>
                </a:gs>
                <a:gs pos="97000">
                  <a:srgbClr val="10174F"/>
                </a:gs>
              </a:gsLst>
              <a:lin ang="16200000" scaled="0"/>
            </a:gra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defTabSz="2908300" eaLnBrk="1" hangingPunct="1">
                <a:spcBef>
                  <a:spcPct val="50000"/>
                </a:spcBef>
                <a:defRPr/>
              </a:pPr>
              <a:r>
                <a:rPr lang="fa-IR" sz="6600" b="1" spc="150" dirty="0">
                  <a:ln w="11430"/>
                  <a:solidFill>
                    <a:srgbClr val="FFEFFF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Arial Black" pitchFamily="34" charset="0"/>
                  <a:cs typeface="B Titr" panose="00000700000000000000" pitchFamily="2" charset="-78"/>
                </a:rPr>
                <a:t>کلمات کلیدی</a:t>
              </a:r>
              <a:endParaRPr lang="en-US" sz="6600" b="1" spc="150" dirty="0">
                <a:ln w="11430"/>
                <a:solidFill>
                  <a:srgbClr val="FFEF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B Titr" panose="00000700000000000000" pitchFamily="2" charset="-78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A0E2B8A-193D-FF3B-631C-F785A6A291E8}"/>
              </a:ext>
            </a:extLst>
          </p:cNvPr>
          <p:cNvGrpSpPr/>
          <p:nvPr/>
        </p:nvGrpSpPr>
        <p:grpSpPr>
          <a:xfrm>
            <a:off x="16378898" y="7876766"/>
            <a:ext cx="7650163" cy="13845332"/>
            <a:chOff x="8334375" y="8036253"/>
            <a:chExt cx="7650163" cy="21199257"/>
          </a:xfrm>
        </p:grpSpPr>
        <p:sp>
          <p:nvSpPr>
            <p:cNvPr id="2051" name="AutoShape 29">
              <a:extLst>
                <a:ext uri="{FF2B5EF4-FFF2-40B4-BE49-F238E27FC236}">
                  <a16:creationId xmlns:a16="http://schemas.microsoft.com/office/drawing/2014/main" id="{11328182-252C-36F6-131F-7A56BD7D3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5" y="8036253"/>
              <a:ext cx="7650163" cy="21199257"/>
            </a:xfrm>
            <a:prstGeom prst="roundRect">
              <a:avLst>
                <a:gd name="adj" fmla="val 7000"/>
              </a:avLst>
            </a:prstGeom>
            <a:gradFill>
              <a:gsLst>
                <a:gs pos="100000">
                  <a:srgbClr val="15869E">
                    <a:alpha val="35000"/>
                  </a:srgbClr>
                </a:gs>
                <a:gs pos="0">
                  <a:srgbClr val="002B5A">
                    <a:alpha val="5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fa-IR">
                <a:latin typeface="Arial" charset="0"/>
              </a:endParaRPr>
            </a:p>
          </p:txBody>
        </p:sp>
        <p:sp>
          <p:nvSpPr>
            <p:cNvPr id="3080" name="Text Box 36">
              <a:extLst>
                <a:ext uri="{FF2B5EF4-FFF2-40B4-BE49-F238E27FC236}">
                  <a16:creationId xmlns:a16="http://schemas.microsoft.com/office/drawing/2014/main" id="{5D6C2B52-1F05-12CF-B504-3565C7F2EFF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500270" y="9932829"/>
              <a:ext cx="7112024" cy="784304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0512" tIns="20256" rIns="40512" bIns="20256">
              <a:spAutoFit/>
            </a:bodyPr>
            <a:lstStyle>
              <a:lvl1pPr marL="514350" indent="-51435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fa-IR" altLang="x-none" sz="6000" dirty="0">
                  <a:latin typeface="Arial" panose="020B0604020202020204" pitchFamily="34" charset="0"/>
                  <a:cs typeface="B Nazanin" panose="00000400000000000000" pitchFamily="2" charset="-78"/>
                </a:rPr>
                <a:t>متن</a:t>
              </a:r>
            </a:p>
            <a:p>
              <a:pPr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fa-IR" sz="6000" dirty="0"/>
                <a:t>(فونت بی تیتر پرررنگ اندازه </a:t>
              </a:r>
              <a:r>
                <a:rPr lang="en-US" sz="6000" dirty="0"/>
                <a:t>pt.</a:t>
              </a:r>
              <a:r>
                <a:rPr lang="fa-IR" sz="4800" dirty="0"/>
                <a:t>48</a:t>
              </a:r>
              <a:r>
                <a:rPr lang="fa-IR" sz="6000" dirty="0"/>
                <a:t>)</a:t>
              </a: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2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2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2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2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2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2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2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2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2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2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fa-IR" altLang="x-none" sz="2800" dirty="0">
                <a:solidFill>
                  <a:schemeClr val="bg1"/>
                </a:solidFill>
                <a:latin typeface="Arial" panose="020B0604020202020204" pitchFamily="34" charset="0"/>
                <a:cs typeface="B Nazanin" panose="00000400000000000000" pitchFamily="2" charset="-78"/>
              </a:endParaRPr>
            </a:p>
            <a:p>
              <a:pPr marL="0" indent="0" algn="r" eaLnBrk="1" hangingPunct="1">
                <a:spcBef>
                  <a:spcPct val="0"/>
                </a:spcBef>
                <a:buNone/>
              </a:pPr>
              <a:endParaRPr lang="en-US" altLang="x-none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62" name="Rounded Rectangle 61">
              <a:extLst>
                <a:ext uri="{FF2B5EF4-FFF2-40B4-BE49-F238E27FC236}">
                  <a16:creationId xmlns:a16="http://schemas.microsoft.com/office/drawing/2014/main" id="{4370473B-D1DF-F108-9FAA-600018BF153C}"/>
                </a:ext>
              </a:extLst>
            </p:cNvPr>
            <p:cNvSpPr/>
            <p:nvPr/>
          </p:nvSpPr>
          <p:spPr>
            <a:xfrm>
              <a:off x="8700747" y="8491364"/>
              <a:ext cx="6911546" cy="1149179"/>
            </a:xfrm>
            <a:prstGeom prst="roundRect">
              <a:avLst/>
            </a:prstGeom>
            <a:gradFill>
              <a:gsLst>
                <a:gs pos="0">
                  <a:srgbClr val="115498"/>
                </a:gs>
                <a:gs pos="97000">
                  <a:srgbClr val="10174F"/>
                </a:gs>
              </a:gsLst>
              <a:lin ang="16200000" scaled="0"/>
            </a:gra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defTabSz="2908300" eaLnBrk="1" hangingPunct="1">
                <a:spcBef>
                  <a:spcPct val="50000"/>
                </a:spcBef>
                <a:defRPr/>
              </a:pPr>
              <a:r>
                <a:rPr lang="fa-IR" sz="6600" b="1" spc="150" dirty="0">
                  <a:ln w="11430"/>
                  <a:solidFill>
                    <a:srgbClr val="FFEFFF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Arial Black" pitchFamily="34" charset="0"/>
                  <a:cs typeface="B Titr" panose="00000700000000000000" pitchFamily="2" charset="-78"/>
                </a:rPr>
                <a:t>روش</a:t>
              </a:r>
              <a:endParaRPr lang="en-US" sz="6600" b="1" spc="150" dirty="0">
                <a:ln w="11430"/>
                <a:solidFill>
                  <a:srgbClr val="FFEFFF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  <a:latin typeface="Arial Black" pitchFamily="34" charset="0"/>
                <a:cs typeface="B Titr" panose="00000700000000000000" pitchFamily="2" charset="-78"/>
              </a:endParaRPr>
            </a:p>
          </p:txBody>
        </p: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64A95C7C-4A0D-4EBF-9001-CB8F6AECA79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541" y="415760"/>
            <a:ext cx="3455916" cy="3499878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AutoShape 13">
            <a:extLst>
              <a:ext uri="{FF2B5EF4-FFF2-40B4-BE49-F238E27FC236}">
                <a16:creationId xmlns:a16="http://schemas.microsoft.com/office/drawing/2014/main" id="{9430886E-CFE6-4714-AE90-480F63F83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78750" y="21925760"/>
            <a:ext cx="15465190" cy="4366413"/>
          </a:xfrm>
          <a:prstGeom prst="roundRect">
            <a:avLst>
              <a:gd name="adj" fmla="val 10870"/>
            </a:avLst>
          </a:prstGeom>
          <a:gradFill>
            <a:gsLst>
              <a:gs pos="100000">
                <a:srgbClr val="002B5A">
                  <a:alpha val="50000"/>
                </a:srgbClr>
              </a:gs>
              <a:gs pos="0">
                <a:srgbClr val="15869E">
                  <a:alpha val="35000"/>
                </a:srgbClr>
              </a:gs>
            </a:gsLst>
            <a:lin ang="5400000" scaled="0"/>
          </a:gradFill>
          <a:ln>
            <a:noFill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60559" tIns="30280" rIns="60559" bIns="30280" anchor="ctr"/>
          <a:lstStyle/>
          <a:p>
            <a:pPr algn="ctr" defTabSz="2908300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fa-IR" dirty="0">
              <a:gradFill>
                <a:gsLst>
                  <a:gs pos="100000">
                    <a:srgbClr val="002B5A">
                      <a:alpha val="50000"/>
                    </a:srgbClr>
                  </a:gs>
                  <a:gs pos="0">
                    <a:srgbClr val="15869E">
                      <a:alpha val="35000"/>
                    </a:srgbClr>
                  </a:gs>
                </a:gsLst>
                <a:lin ang="5400000" scaled="0"/>
              </a:gra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9780A86-A3B8-4B98-9311-11E51B4E65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57" y="521115"/>
            <a:ext cx="3116582" cy="345517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3" name="Text Box 14">
            <a:extLst>
              <a:ext uri="{FF2B5EF4-FFF2-40B4-BE49-F238E27FC236}">
                <a16:creationId xmlns:a16="http://schemas.microsoft.com/office/drawing/2014/main" id="{41842099-359A-4581-8AEC-226DD99DB6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6015" y="1074126"/>
            <a:ext cx="21957555" cy="2184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0559" tIns="30280" rIns="60559" bIns="30280">
            <a:spAutoFit/>
          </a:bodyPr>
          <a:lstStyle/>
          <a:p>
            <a:pPr algn="ctr" eaLnBrk="1" hangingPunct="1">
              <a:defRPr/>
            </a:pPr>
            <a:r>
              <a:rPr lang="en-US" sz="7200" i="1" dirty="0">
                <a:ln w="0"/>
                <a:latin typeface="Arial Black" panose="020B0A04020102090204" pitchFamily="34" charset="0"/>
              </a:rPr>
              <a:t>Abstract Title:</a:t>
            </a:r>
          </a:p>
          <a:p>
            <a:pPr algn="ctr" defTabSz="2908300" eaLnBrk="1" hangingPunct="1">
              <a:spcBef>
                <a:spcPct val="50000"/>
              </a:spcBef>
              <a:defRPr/>
            </a:pPr>
            <a:r>
              <a:rPr lang="en-US" sz="4400" i="1" dirty="0">
                <a:ln w="0"/>
                <a:latin typeface="Arial Black" panose="020B0A04020102090204" pitchFamily="34" charset="0"/>
              </a:rPr>
              <a:t>Authors: </a:t>
            </a:r>
            <a:r>
              <a:rPr lang="en-US" sz="4400" i="1" dirty="0" err="1">
                <a:ln w="0"/>
                <a:latin typeface="Arial Black" panose="020B0A04020102090204" pitchFamily="34" charset="0"/>
              </a:rPr>
              <a:t>Borji</a:t>
            </a:r>
            <a:r>
              <a:rPr lang="en-US" sz="4400" i="1" dirty="0">
                <a:ln w="0"/>
                <a:latin typeface="Arial Black" panose="020B0A04020102090204" pitchFamily="34" charset="0"/>
              </a:rPr>
              <a:t> H., </a:t>
            </a:r>
            <a:r>
              <a:rPr lang="en-US" sz="4400" i="1" dirty="0" err="1">
                <a:ln w="0"/>
                <a:latin typeface="Arial Black" panose="020B0A04020102090204" pitchFamily="34" charset="0"/>
              </a:rPr>
              <a:t>Moshaverinia</a:t>
            </a:r>
            <a:r>
              <a:rPr lang="en-US" sz="4400" i="1" dirty="0">
                <a:ln w="0"/>
                <a:latin typeface="Arial Black" panose="020B0A04020102090204" pitchFamily="34" charset="0"/>
              </a:rPr>
              <a:t> A., Ebrahimzadeh E. </a:t>
            </a:r>
            <a:r>
              <a:rPr lang="en-US" sz="3200" i="1" dirty="0">
                <a:ln w="0"/>
                <a:latin typeface="Arial Black" panose="020B0A04020102090204" pitchFamily="34" charset="0"/>
              </a:rPr>
              <a:t>(for example).</a:t>
            </a:r>
            <a:endParaRPr lang="en-US" sz="4400" i="1" dirty="0">
              <a:ln w="0"/>
              <a:latin typeface="Arial Black" panose="020B0A04020102090204" pitchFamily="34" charset="0"/>
            </a:endParaRPr>
          </a:p>
        </p:txBody>
      </p:sp>
      <p:sp>
        <p:nvSpPr>
          <p:cNvPr id="54" name="Rounded Rectangle 44">
            <a:extLst>
              <a:ext uri="{FF2B5EF4-FFF2-40B4-BE49-F238E27FC236}">
                <a16:creationId xmlns:a16="http://schemas.microsoft.com/office/drawing/2014/main" id="{5A21AEE7-EE5A-4AA3-8537-C8E8A8C73898}"/>
              </a:ext>
            </a:extLst>
          </p:cNvPr>
          <p:cNvSpPr/>
          <p:nvPr/>
        </p:nvSpPr>
        <p:spPr>
          <a:xfrm>
            <a:off x="28329008" y="687117"/>
            <a:ext cx="3455917" cy="328916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TextBox 6">
            <a:extLst>
              <a:ext uri="{FF2B5EF4-FFF2-40B4-BE49-F238E27FC236}">
                <a16:creationId xmlns:a16="http://schemas.microsoft.com/office/drawing/2014/main" id="{64ACC7C9-AC87-4E3C-926F-C286656DBF36}"/>
              </a:ext>
            </a:extLst>
          </p:cNvPr>
          <p:cNvSpPr txBox="1"/>
          <p:nvPr/>
        </p:nvSpPr>
        <p:spPr>
          <a:xfrm>
            <a:off x="28871346" y="1688645"/>
            <a:ext cx="277853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x-non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UniversityLogo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or Institute </a:t>
            </a:r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1410</TotalTime>
  <Words>93</Words>
  <Application>Microsoft Office PowerPoint</Application>
  <PresentationFormat>Custom</PresentationFormat>
  <Paragraphs>50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>MegaPrint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48x96 Horizontal Template</dc:title>
  <dc:creator>Ethan Shulda</dc:creator>
  <dc:description>©MegaPrint Inc. 2009</dc:description>
  <cp:lastModifiedBy>AmirReza</cp:lastModifiedBy>
  <cp:revision>151</cp:revision>
  <dcterms:created xsi:type="dcterms:W3CDTF">2008-12-04T00:20:37Z</dcterms:created>
  <dcterms:modified xsi:type="dcterms:W3CDTF">2025-08-11T00:40:11Z</dcterms:modified>
  <cp:category>Research Poster</cp:category>
</cp:coreProperties>
</file>